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14" r:id="rId2"/>
  </p:sldMasterIdLst>
  <p:notesMasterIdLst>
    <p:notesMasterId r:id="rId113"/>
  </p:notesMasterIdLst>
  <p:handoutMasterIdLst>
    <p:handoutMasterId r:id="rId114"/>
  </p:handoutMasterIdLst>
  <p:sldIdLst>
    <p:sldId id="370" r:id="rId3"/>
    <p:sldId id="378" r:id="rId4"/>
    <p:sldId id="377" r:id="rId5"/>
    <p:sldId id="361" r:id="rId6"/>
    <p:sldId id="401" r:id="rId7"/>
    <p:sldId id="402" r:id="rId8"/>
    <p:sldId id="403" r:id="rId9"/>
    <p:sldId id="404" r:id="rId10"/>
    <p:sldId id="405" r:id="rId11"/>
    <p:sldId id="406" r:id="rId12"/>
    <p:sldId id="407" r:id="rId13"/>
    <p:sldId id="408" r:id="rId14"/>
    <p:sldId id="409" r:id="rId15"/>
    <p:sldId id="410" r:id="rId16"/>
    <p:sldId id="374" r:id="rId17"/>
    <p:sldId id="411" r:id="rId18"/>
    <p:sldId id="412" r:id="rId19"/>
    <p:sldId id="413" r:id="rId20"/>
    <p:sldId id="414" r:id="rId21"/>
    <p:sldId id="415" r:id="rId22"/>
    <p:sldId id="379" r:id="rId23"/>
    <p:sldId id="380" r:id="rId24"/>
    <p:sldId id="416" r:id="rId25"/>
    <p:sldId id="417" r:id="rId26"/>
    <p:sldId id="418" r:id="rId27"/>
    <p:sldId id="419" r:id="rId28"/>
    <p:sldId id="383" r:id="rId29"/>
    <p:sldId id="384" r:id="rId30"/>
    <p:sldId id="386" r:id="rId31"/>
    <p:sldId id="420" r:id="rId32"/>
    <p:sldId id="421" r:id="rId33"/>
    <p:sldId id="422" r:id="rId34"/>
    <p:sldId id="423" r:id="rId35"/>
    <p:sldId id="424" r:id="rId36"/>
    <p:sldId id="425" r:id="rId37"/>
    <p:sldId id="426" r:id="rId38"/>
    <p:sldId id="427" r:id="rId39"/>
    <p:sldId id="428" r:id="rId40"/>
    <p:sldId id="429" r:id="rId41"/>
    <p:sldId id="430" r:id="rId42"/>
    <p:sldId id="431" r:id="rId43"/>
    <p:sldId id="432" r:id="rId44"/>
    <p:sldId id="433" r:id="rId45"/>
    <p:sldId id="434" r:id="rId46"/>
    <p:sldId id="435" r:id="rId47"/>
    <p:sldId id="436" r:id="rId48"/>
    <p:sldId id="437" r:id="rId49"/>
    <p:sldId id="438" r:id="rId50"/>
    <p:sldId id="439" r:id="rId51"/>
    <p:sldId id="440" r:id="rId52"/>
    <p:sldId id="441" r:id="rId53"/>
    <p:sldId id="442" r:id="rId54"/>
    <p:sldId id="387" r:id="rId55"/>
    <p:sldId id="388" r:id="rId56"/>
    <p:sldId id="390" r:id="rId57"/>
    <p:sldId id="443" r:id="rId58"/>
    <p:sldId id="444" r:id="rId59"/>
    <p:sldId id="445" r:id="rId60"/>
    <p:sldId id="446" r:id="rId61"/>
    <p:sldId id="447" r:id="rId62"/>
    <p:sldId id="448" r:id="rId63"/>
    <p:sldId id="449" r:id="rId64"/>
    <p:sldId id="450" r:id="rId65"/>
    <p:sldId id="451" r:id="rId66"/>
    <p:sldId id="452" r:id="rId67"/>
    <p:sldId id="453" r:id="rId68"/>
    <p:sldId id="454" r:id="rId69"/>
    <p:sldId id="455" r:id="rId70"/>
    <p:sldId id="456" r:id="rId71"/>
    <p:sldId id="457" r:id="rId72"/>
    <p:sldId id="458" r:id="rId73"/>
    <p:sldId id="459" r:id="rId74"/>
    <p:sldId id="391" r:id="rId75"/>
    <p:sldId id="392" r:id="rId76"/>
    <p:sldId id="393" r:id="rId77"/>
    <p:sldId id="394" r:id="rId78"/>
    <p:sldId id="460" r:id="rId79"/>
    <p:sldId id="461" r:id="rId80"/>
    <p:sldId id="462" r:id="rId81"/>
    <p:sldId id="463" r:id="rId82"/>
    <p:sldId id="464" r:id="rId83"/>
    <p:sldId id="465" r:id="rId84"/>
    <p:sldId id="466" r:id="rId85"/>
    <p:sldId id="467" r:id="rId86"/>
    <p:sldId id="468" r:id="rId87"/>
    <p:sldId id="469" r:id="rId88"/>
    <p:sldId id="399" r:id="rId89"/>
    <p:sldId id="400" r:id="rId90"/>
    <p:sldId id="470" r:id="rId91"/>
    <p:sldId id="471" r:id="rId92"/>
    <p:sldId id="473" r:id="rId93"/>
    <p:sldId id="474" r:id="rId94"/>
    <p:sldId id="475" r:id="rId95"/>
    <p:sldId id="472" r:id="rId96"/>
    <p:sldId id="476" r:id="rId97"/>
    <p:sldId id="477" r:id="rId98"/>
    <p:sldId id="395" r:id="rId99"/>
    <p:sldId id="396" r:id="rId100"/>
    <p:sldId id="398" r:id="rId101"/>
    <p:sldId id="478" r:id="rId102"/>
    <p:sldId id="479" r:id="rId103"/>
    <p:sldId id="480" r:id="rId104"/>
    <p:sldId id="481" r:id="rId105"/>
    <p:sldId id="482" r:id="rId106"/>
    <p:sldId id="483" r:id="rId107"/>
    <p:sldId id="484" r:id="rId108"/>
    <p:sldId id="485" r:id="rId109"/>
    <p:sldId id="486" r:id="rId110"/>
    <p:sldId id="487" r:id="rId111"/>
    <p:sldId id="488" r:id="rId112"/>
  </p:sldIdLst>
  <p:sldSz cx="12190413" cy="6859588"/>
  <p:notesSz cx="6858000" cy="9144000"/>
  <p:custDataLst>
    <p:tags r:id="rId115"/>
  </p:custDataLst>
  <p:defaultTextStyle>
    <a:defPPr>
      <a:defRPr lang="zh-CN"/>
    </a:defPPr>
    <a:lvl1pPr marL="0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251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502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753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38">
          <p15:clr>
            <a:srgbClr val="A4A3A4"/>
          </p15:clr>
        </p15:guide>
        <p15:guide id="3" pos="3885" userDrawn="1">
          <p15:clr>
            <a:srgbClr val="A4A3A4"/>
          </p15:clr>
        </p15:guide>
        <p15:guide id="4" pos="7196">
          <p15:clr>
            <a:srgbClr val="A4A3A4"/>
          </p15:clr>
        </p15:guide>
        <p15:guide id="5" pos="57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9095"/>
    <a:srgbClr val="595959"/>
    <a:srgbClr val="57A4A9"/>
    <a:srgbClr val="FFFFFF"/>
    <a:srgbClr val="38B1BF"/>
    <a:srgbClr val="EF7768"/>
    <a:srgbClr val="FF9933"/>
    <a:srgbClr val="C7C7C7"/>
    <a:srgbClr val="F5F5F5"/>
    <a:srgbClr val="0045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54" autoAdjust="0"/>
    <p:restoredTop sz="94660"/>
  </p:normalViewPr>
  <p:slideViewPr>
    <p:cSldViewPr>
      <p:cViewPr varScale="1">
        <p:scale>
          <a:sx n="41" d="100"/>
          <a:sy n="41" d="100"/>
        </p:scale>
        <p:origin x="53" y="720"/>
      </p:cViewPr>
      <p:guideLst>
        <p:guide orient="horz" pos="2160"/>
        <p:guide orient="horz" pos="3838"/>
        <p:guide pos="3885"/>
        <p:guide pos="7196"/>
        <p:guide pos="57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-384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viewProps" Target="viewProps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slide" Target="slides/slide85.xml"/><Relationship Id="rId102" Type="http://schemas.openxmlformats.org/officeDocument/2006/relationships/slide" Target="slides/slide100.xml"/><Relationship Id="rId110" Type="http://schemas.openxmlformats.org/officeDocument/2006/relationships/slide" Target="slides/slide108.xml"/><Relationship Id="rId115" Type="http://schemas.openxmlformats.org/officeDocument/2006/relationships/tags" Target="tags/tag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13" Type="http://schemas.openxmlformats.org/officeDocument/2006/relationships/notesMaster" Target="notesMasters/notesMaster1.xml"/><Relationship Id="rId118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1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11" Type="http://schemas.openxmlformats.org/officeDocument/2006/relationships/slide" Target="slides/slide10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14" Type="http://schemas.openxmlformats.org/officeDocument/2006/relationships/handoutMaster" Target="handoutMasters/handoutMaster1.xml"/><Relationship Id="rId119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C15E6-6BD2-4E4B-B1D4-218C26E1B228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5EDCA-2189-4435-B38B-6F3C2C044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569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7430C-5A66-4BD0-A971-34190B6C601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C173A-3DA8-4893-B28A-1E15F55C33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74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871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854026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992113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845218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15319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03003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459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7379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151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1412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3689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88426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6367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4747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8954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162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6940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46399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7736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8173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81368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01632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53649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0791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0813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8365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067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8656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0735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85794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2906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37312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42995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30311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10252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6436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92417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147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81016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34525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055283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47296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73923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22279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78602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72784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56691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145842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267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68998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9609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171324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819965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57268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236477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353489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110271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81960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81545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793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71537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23160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160530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33907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740322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60036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472783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79069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16795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032505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305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10288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792458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94938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60238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151030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198456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47207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76359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8380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764720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29490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152158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23928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7483422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231644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32516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71998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208747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4071887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44007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45324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58351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51211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632466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7853158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6699698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285608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221384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0201448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671500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0309289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9097908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828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21" y="1600572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793" y="1600572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024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5378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6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6" y="2175378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944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7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7016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4" y="273114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116"/>
            <a:ext cx="6814779" cy="5854469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4" y="1435436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87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1713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916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7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8583"/>
            <a:ext cx="7314248" cy="805048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61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268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702"/>
            <a:ext cx="2742843" cy="58528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702"/>
            <a:ext cx="8025355" cy="58528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556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9515159"/>
      </p:ext>
    </p:extLst>
  </p:cSld>
  <p:clrMapOvr>
    <a:masterClrMapping/>
  </p:clrMapOvr>
  <p:transition spd="slow" advClick="0" advTm="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118941"/>
      </p:ext>
    </p:extLst>
  </p:cSld>
  <p:clrMapOvr>
    <a:masterClrMapping/>
  </p:clrMapOvr>
  <p:transition spd="slow" advClick="0" advTm="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/>
          <p:cNvSpPr txBox="1"/>
          <p:nvPr userDrawn="1"/>
        </p:nvSpPr>
        <p:spPr>
          <a:xfrm>
            <a:off x="10801374" y="405458"/>
            <a:ext cx="1072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4140442"/>
      </p:ext>
    </p:extLst>
  </p:cSld>
  <p:clrMapOvr>
    <a:masterClrMapping/>
  </p:clrMapOvr>
  <p:transition spd="slow" advClick="0" advTm="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2637010"/>
      </p:ext>
    </p:extLst>
  </p:cSld>
  <p:clrMapOvr>
    <a:masterClrMapping/>
  </p:clrMapOvr>
  <p:transition spd="slow" advClick="0" advTm="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6177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6" descr="0006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" y="2"/>
            <a:ext cx="12190413" cy="669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5838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2" descr="C:\Users\Administrator\Desktop\矢量httpwww.3lian.comvector（三联www.3lian.com） (2) [转换]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110" y="189338"/>
            <a:ext cx="734684" cy="45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275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959" y="4407924"/>
            <a:ext cx="10361851" cy="1362391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959" y="2907386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2020/3/4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868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2" r:id="rId2"/>
    <p:sldLayoutId id="2147483710" r:id="rId3"/>
    <p:sldLayoutId id="2147483713" r:id="rId4"/>
    <p:sldLayoutId id="2147483707" r:id="rId5"/>
    <p:sldLayoutId id="2147483726" r:id="rId6"/>
  </p:sldLayoutIdLst>
  <p:transition spd="slow" advClick="0" advTm="0">
    <p:wipe/>
  </p:transition>
  <p:txStyles>
    <p:titleStyle>
      <a:lvl1pPr algn="ctr" defTabSz="1088502" rtl="0" eaLnBrk="1" latinLnBrk="0" hangingPunct="1"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8188" indent="-408188" algn="l" defTabSz="1088502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84408" indent="-340157" algn="l" defTabSz="1088502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627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904878" indent="-272125" algn="l" defTabSz="108850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29" indent="-272125" algn="l" defTabSz="1088502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80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631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88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13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51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02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753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00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25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505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756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007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701"/>
            <a:ext cx="10971372" cy="1143265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7824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8B8CD9F9-72C8-4589-8A77-E0EAAC1A944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219170"/>
              <a:t>2020/3/4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7824"/>
            <a:ext cx="3860297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7824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8C53447A-3CB4-4631-B405-5E14F97A7A6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21917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50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Document7.docx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3.vml"/><Relationship Id="rId5" Type="http://schemas.openxmlformats.org/officeDocument/2006/relationships/image" Target="../media/image100.emf"/><Relationship Id="rId4" Type="http://schemas.openxmlformats.org/officeDocument/2006/relationships/package" Target="../embeddings/Microsoft_Word_Document96.docx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4.vml"/><Relationship Id="rId5" Type="http://schemas.openxmlformats.org/officeDocument/2006/relationships/image" Target="../media/image101.emf"/><Relationship Id="rId4" Type="http://schemas.openxmlformats.org/officeDocument/2006/relationships/package" Target="../embeddings/Microsoft_Word_Document97.docx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5.vml"/><Relationship Id="rId5" Type="http://schemas.openxmlformats.org/officeDocument/2006/relationships/image" Target="../media/image102.emf"/><Relationship Id="rId4" Type="http://schemas.openxmlformats.org/officeDocument/2006/relationships/package" Target="../embeddings/Microsoft_Word_Document98.docx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6.vml"/><Relationship Id="rId5" Type="http://schemas.openxmlformats.org/officeDocument/2006/relationships/image" Target="../media/image103.emf"/><Relationship Id="rId4" Type="http://schemas.openxmlformats.org/officeDocument/2006/relationships/package" Target="../embeddings/Microsoft_Word_Document99.docx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7.vml"/><Relationship Id="rId5" Type="http://schemas.openxmlformats.org/officeDocument/2006/relationships/image" Target="../media/image104.emf"/><Relationship Id="rId4" Type="http://schemas.openxmlformats.org/officeDocument/2006/relationships/package" Target="../embeddings/Microsoft_Word_Document100.docx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8.vml"/><Relationship Id="rId5" Type="http://schemas.openxmlformats.org/officeDocument/2006/relationships/image" Target="../media/image105.emf"/><Relationship Id="rId4" Type="http://schemas.openxmlformats.org/officeDocument/2006/relationships/package" Target="../embeddings/Microsoft_Word_Document101.docx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9.vml"/><Relationship Id="rId5" Type="http://schemas.openxmlformats.org/officeDocument/2006/relationships/image" Target="../media/image106.emf"/><Relationship Id="rId4" Type="http://schemas.openxmlformats.org/officeDocument/2006/relationships/package" Target="../embeddings/Microsoft_Word_Document102.docx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0.vml"/><Relationship Id="rId5" Type="http://schemas.openxmlformats.org/officeDocument/2006/relationships/image" Target="../media/image107.emf"/><Relationship Id="rId4" Type="http://schemas.openxmlformats.org/officeDocument/2006/relationships/package" Target="../embeddings/Microsoft_Word_Document103.docx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1.vml"/><Relationship Id="rId5" Type="http://schemas.openxmlformats.org/officeDocument/2006/relationships/image" Target="../media/image108.emf"/><Relationship Id="rId4" Type="http://schemas.openxmlformats.org/officeDocument/2006/relationships/package" Target="../embeddings/Microsoft_Word_Document104.docx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2.vml"/><Relationship Id="rId5" Type="http://schemas.openxmlformats.org/officeDocument/2006/relationships/image" Target="../media/image109.emf"/><Relationship Id="rId4" Type="http://schemas.openxmlformats.org/officeDocument/2006/relationships/package" Target="../embeddings/Microsoft_Word_Document105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3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Relationship Id="rId6" Type="http://schemas.openxmlformats.org/officeDocument/2006/relationships/package" Target="../embeddings/Microsoft_Word_Document9.docx"/><Relationship Id="rId5" Type="http://schemas.openxmlformats.org/officeDocument/2006/relationships/image" Target="../media/image12.emf"/><Relationship Id="rId4" Type="http://schemas.openxmlformats.org/officeDocument/2006/relationships/package" Target="../embeddings/Microsoft_Word_Document8.docx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3.vml"/><Relationship Id="rId5" Type="http://schemas.openxmlformats.org/officeDocument/2006/relationships/image" Target="../media/image110.emf"/><Relationship Id="rId4" Type="http://schemas.openxmlformats.org/officeDocument/2006/relationships/package" Target="../embeddings/Microsoft_Word_Document106.doc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4.emf"/><Relationship Id="rId4" Type="http://schemas.openxmlformats.org/officeDocument/2006/relationships/package" Target="../embeddings/Microsoft_Word_Document10.doc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Word_Document11.doc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Word_Document12.doc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Word_Document13.doc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19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.vml"/><Relationship Id="rId6" Type="http://schemas.openxmlformats.org/officeDocument/2006/relationships/package" Target="../embeddings/Microsoft_Word_Document15.docx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14.doc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Word_Document16.doc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22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.vml"/><Relationship Id="rId6" Type="http://schemas.openxmlformats.org/officeDocument/2006/relationships/package" Target="../embeddings/Microsoft_Word_Document18.docx"/><Relationship Id="rId5" Type="http://schemas.openxmlformats.org/officeDocument/2006/relationships/image" Target="../media/image21.emf"/><Relationship Id="rId4" Type="http://schemas.openxmlformats.org/officeDocument/2006/relationships/package" Target="../embeddings/Microsoft_Word_Document17.doc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Word_Document19.docx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Word_Document.docx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Word_Document20.docx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25.emf"/><Relationship Id="rId4" Type="http://schemas.openxmlformats.org/officeDocument/2006/relationships/package" Target="../embeddings/Microsoft_Word_Document21.doc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Word_Document22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27.emf"/><Relationship Id="rId4" Type="http://schemas.openxmlformats.org/officeDocument/2006/relationships/package" Target="../embeddings/Microsoft_Word_Document23.doc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28.emf"/><Relationship Id="rId4" Type="http://schemas.openxmlformats.org/officeDocument/2006/relationships/package" Target="../embeddings/Microsoft_Word_Document24.doc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Word_Document25.docx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26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31.emf"/><Relationship Id="rId4" Type="http://schemas.openxmlformats.org/officeDocument/2006/relationships/package" Target="../embeddings/Microsoft_Word_Document27.docx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32.emf"/><Relationship Id="rId4" Type="http://schemas.openxmlformats.org/officeDocument/2006/relationships/package" Target="../embeddings/Microsoft_Word_Document28.doc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33.emf"/><Relationship Id="rId4" Type="http://schemas.openxmlformats.org/officeDocument/2006/relationships/package" Target="../embeddings/Microsoft_Word_Document29.doc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Word_Document30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Word_Document31.doc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Word_Document32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Word_Document33.docx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Word_Document34.doc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39.emf"/><Relationship Id="rId4" Type="http://schemas.openxmlformats.org/officeDocument/2006/relationships/package" Target="../embeddings/Microsoft_Word_Document35.doc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Word_Document36.docx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Word_Document37.doc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Document1.docx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Word_Document38.docx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7" Type="http://schemas.openxmlformats.org/officeDocument/2006/relationships/image" Target="../media/image44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7.vml"/><Relationship Id="rId6" Type="http://schemas.openxmlformats.org/officeDocument/2006/relationships/package" Target="../embeddings/Microsoft_Word_Document40.docx"/><Relationship Id="rId5" Type="http://schemas.openxmlformats.org/officeDocument/2006/relationships/image" Target="../media/image43.emf"/><Relationship Id="rId4" Type="http://schemas.openxmlformats.org/officeDocument/2006/relationships/package" Target="../embeddings/Microsoft_Word_Document39.docx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45.emf"/><Relationship Id="rId4" Type="http://schemas.openxmlformats.org/officeDocument/2006/relationships/package" Target="../embeddings/Microsoft_Word_Document41.doc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46.emf"/><Relationship Id="rId4" Type="http://schemas.openxmlformats.org/officeDocument/2006/relationships/package" Target="../embeddings/Microsoft_Word_Document42.docx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47.emf"/><Relationship Id="rId4" Type="http://schemas.openxmlformats.org/officeDocument/2006/relationships/package" Target="../embeddings/Microsoft_Word_Document43.docx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48.emf"/><Relationship Id="rId4" Type="http://schemas.openxmlformats.org/officeDocument/2006/relationships/package" Target="../embeddings/Microsoft_Word_Document44.doc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49.emf"/><Relationship Id="rId4" Type="http://schemas.openxmlformats.org/officeDocument/2006/relationships/package" Target="../embeddings/Microsoft_Word_Document45.docx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50.emf"/><Relationship Id="rId4" Type="http://schemas.openxmlformats.org/officeDocument/2006/relationships/package" Target="../embeddings/Microsoft_Word_Document46.docx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51.emf"/><Relationship Id="rId4" Type="http://schemas.openxmlformats.org/officeDocument/2006/relationships/package" Target="../embeddings/Microsoft_Word_Document47.docx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52.emf"/><Relationship Id="rId4" Type="http://schemas.openxmlformats.org/officeDocument/2006/relationships/package" Target="../embeddings/Microsoft_Word_Document48.doc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Word_Document2.docx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6.vml"/><Relationship Id="rId5" Type="http://schemas.openxmlformats.org/officeDocument/2006/relationships/image" Target="../media/image53.emf"/><Relationship Id="rId4" Type="http://schemas.openxmlformats.org/officeDocument/2006/relationships/package" Target="../embeddings/Microsoft_Word_Document49.docx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54.emf"/><Relationship Id="rId4" Type="http://schemas.openxmlformats.org/officeDocument/2006/relationships/package" Target="../embeddings/Microsoft_Word_Document50.docx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8.vml"/><Relationship Id="rId5" Type="http://schemas.openxmlformats.org/officeDocument/2006/relationships/image" Target="../media/image55.emf"/><Relationship Id="rId4" Type="http://schemas.openxmlformats.org/officeDocument/2006/relationships/package" Target="../embeddings/Microsoft_Word_Document51.docx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56.emf"/><Relationship Id="rId4" Type="http://schemas.openxmlformats.org/officeDocument/2006/relationships/package" Target="../embeddings/Microsoft_Word_Document52.doc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0.vml"/><Relationship Id="rId5" Type="http://schemas.openxmlformats.org/officeDocument/2006/relationships/image" Target="../media/image57.emf"/><Relationship Id="rId4" Type="http://schemas.openxmlformats.org/officeDocument/2006/relationships/package" Target="../embeddings/Microsoft_Word_Document53.doc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58.emf"/><Relationship Id="rId4" Type="http://schemas.openxmlformats.org/officeDocument/2006/relationships/package" Target="../embeddings/Microsoft_Word_Document54.doc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2.vml"/><Relationship Id="rId5" Type="http://schemas.openxmlformats.org/officeDocument/2006/relationships/image" Target="../media/image59.emf"/><Relationship Id="rId4" Type="http://schemas.openxmlformats.org/officeDocument/2006/relationships/package" Target="../embeddings/Microsoft_Word_Document55.doc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3.vml"/><Relationship Id="rId5" Type="http://schemas.openxmlformats.org/officeDocument/2006/relationships/image" Target="../media/image60.emf"/><Relationship Id="rId4" Type="http://schemas.openxmlformats.org/officeDocument/2006/relationships/package" Target="../embeddings/Microsoft_Word_Document56.doc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4.vml"/><Relationship Id="rId5" Type="http://schemas.openxmlformats.org/officeDocument/2006/relationships/image" Target="../media/image61.emf"/><Relationship Id="rId4" Type="http://schemas.openxmlformats.org/officeDocument/2006/relationships/package" Target="../embeddings/Microsoft_Word_Document57.doc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Word_Document3.docx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62.emf"/><Relationship Id="rId4" Type="http://schemas.openxmlformats.org/officeDocument/2006/relationships/package" Target="../embeddings/Microsoft_Word_Document58.doc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63.emf"/><Relationship Id="rId4" Type="http://schemas.openxmlformats.org/officeDocument/2006/relationships/package" Target="../embeddings/Microsoft_Word_Document59.doc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64.emf"/><Relationship Id="rId4" Type="http://schemas.openxmlformats.org/officeDocument/2006/relationships/package" Target="../embeddings/Microsoft_Word_Document60.docx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65.emf"/><Relationship Id="rId4" Type="http://schemas.openxmlformats.org/officeDocument/2006/relationships/package" Target="../embeddings/Microsoft_Word_Document61.docx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66.emf"/><Relationship Id="rId4" Type="http://schemas.openxmlformats.org/officeDocument/2006/relationships/package" Target="../embeddings/Microsoft_Word_Document62.docx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0.vml"/><Relationship Id="rId5" Type="http://schemas.openxmlformats.org/officeDocument/2006/relationships/image" Target="../media/image67.emf"/><Relationship Id="rId4" Type="http://schemas.openxmlformats.org/officeDocument/2006/relationships/package" Target="../embeddings/Microsoft_Word_Document63.docx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1.vml"/><Relationship Id="rId5" Type="http://schemas.openxmlformats.org/officeDocument/2006/relationships/image" Target="../media/image68.emf"/><Relationship Id="rId4" Type="http://schemas.openxmlformats.org/officeDocument/2006/relationships/package" Target="../embeddings/Microsoft_Word_Document64.doc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2.vml"/><Relationship Id="rId5" Type="http://schemas.openxmlformats.org/officeDocument/2006/relationships/image" Target="../media/image69.emf"/><Relationship Id="rId4" Type="http://schemas.openxmlformats.org/officeDocument/2006/relationships/package" Target="../embeddings/Microsoft_Word_Document65.docx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70.emf"/><Relationship Id="rId4" Type="http://schemas.openxmlformats.org/officeDocument/2006/relationships/package" Target="../embeddings/Microsoft_Word_Document66.docx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71.emf"/><Relationship Id="rId4" Type="http://schemas.openxmlformats.org/officeDocument/2006/relationships/package" Target="../embeddings/Microsoft_Word_Document67.doc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Word_Document4.docx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5.vml"/><Relationship Id="rId5" Type="http://schemas.openxmlformats.org/officeDocument/2006/relationships/image" Target="../media/image72.emf"/><Relationship Id="rId4" Type="http://schemas.openxmlformats.org/officeDocument/2006/relationships/package" Target="../embeddings/Microsoft_Word_Document68.docx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6.vml"/><Relationship Id="rId5" Type="http://schemas.openxmlformats.org/officeDocument/2006/relationships/image" Target="../media/image73.emf"/><Relationship Id="rId4" Type="http://schemas.openxmlformats.org/officeDocument/2006/relationships/package" Target="../embeddings/Microsoft_Word_Document69.docx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7.vml"/><Relationship Id="rId5" Type="http://schemas.openxmlformats.org/officeDocument/2006/relationships/image" Target="../media/image74.emf"/><Relationship Id="rId4" Type="http://schemas.openxmlformats.org/officeDocument/2006/relationships/package" Target="../embeddings/Microsoft_Word_Document70.docx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8.vml"/><Relationship Id="rId5" Type="http://schemas.openxmlformats.org/officeDocument/2006/relationships/image" Target="../media/image75.emf"/><Relationship Id="rId4" Type="http://schemas.openxmlformats.org/officeDocument/2006/relationships/package" Target="../embeddings/Microsoft_Word_Document71.docx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76.emf"/><Relationship Id="rId4" Type="http://schemas.openxmlformats.org/officeDocument/2006/relationships/package" Target="../embeddings/Microsoft_Word_Document72.docx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0.vml"/><Relationship Id="rId5" Type="http://schemas.openxmlformats.org/officeDocument/2006/relationships/image" Target="../media/image77.emf"/><Relationship Id="rId4" Type="http://schemas.openxmlformats.org/officeDocument/2006/relationships/package" Target="../embeddings/Microsoft_Word_Document73.docx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1.vml"/><Relationship Id="rId5" Type="http://schemas.openxmlformats.org/officeDocument/2006/relationships/image" Target="../media/image78.emf"/><Relationship Id="rId4" Type="http://schemas.openxmlformats.org/officeDocument/2006/relationships/package" Target="../embeddings/Microsoft_Word_Document74.docx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2.vml"/><Relationship Id="rId5" Type="http://schemas.openxmlformats.org/officeDocument/2006/relationships/image" Target="../media/image79.emf"/><Relationship Id="rId4" Type="http://schemas.openxmlformats.org/officeDocument/2006/relationships/package" Target="../embeddings/Microsoft_Word_Document75.docx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80.emf"/><Relationship Id="rId4" Type="http://schemas.openxmlformats.org/officeDocument/2006/relationships/package" Target="../embeddings/Microsoft_Word_Document76.doc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Word_Document5.docx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4.vml"/><Relationship Id="rId5" Type="http://schemas.openxmlformats.org/officeDocument/2006/relationships/image" Target="../media/image81.emf"/><Relationship Id="rId4" Type="http://schemas.openxmlformats.org/officeDocument/2006/relationships/package" Target="../embeddings/Microsoft_Word_Document77.docx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5.vml"/><Relationship Id="rId5" Type="http://schemas.openxmlformats.org/officeDocument/2006/relationships/image" Target="../media/image82.emf"/><Relationship Id="rId4" Type="http://schemas.openxmlformats.org/officeDocument/2006/relationships/package" Target="../embeddings/Microsoft_Word_Document78.docx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6.vml"/><Relationship Id="rId5" Type="http://schemas.openxmlformats.org/officeDocument/2006/relationships/image" Target="../media/image83.emf"/><Relationship Id="rId4" Type="http://schemas.openxmlformats.org/officeDocument/2006/relationships/package" Target="../embeddings/Microsoft_Word_Document79.docx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7.vml"/><Relationship Id="rId5" Type="http://schemas.openxmlformats.org/officeDocument/2006/relationships/image" Target="../media/image84.emf"/><Relationship Id="rId4" Type="http://schemas.openxmlformats.org/officeDocument/2006/relationships/package" Target="../embeddings/Microsoft_Word_Document80.docx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8.vml"/><Relationship Id="rId5" Type="http://schemas.openxmlformats.org/officeDocument/2006/relationships/image" Target="../media/image85.emf"/><Relationship Id="rId4" Type="http://schemas.openxmlformats.org/officeDocument/2006/relationships/package" Target="../embeddings/Microsoft_Word_Document81.docx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9.vml"/><Relationship Id="rId5" Type="http://schemas.openxmlformats.org/officeDocument/2006/relationships/image" Target="../media/image86.emf"/><Relationship Id="rId4" Type="http://schemas.openxmlformats.org/officeDocument/2006/relationships/package" Target="../embeddings/Microsoft_Word_Document82.docx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0.vml"/><Relationship Id="rId5" Type="http://schemas.openxmlformats.org/officeDocument/2006/relationships/image" Target="../media/image87.emf"/><Relationship Id="rId4" Type="http://schemas.openxmlformats.org/officeDocument/2006/relationships/package" Target="../embeddings/Microsoft_Word_Document83.docx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1.vml"/><Relationship Id="rId5" Type="http://schemas.openxmlformats.org/officeDocument/2006/relationships/image" Target="../media/image88.emf"/><Relationship Id="rId4" Type="http://schemas.openxmlformats.org/officeDocument/2006/relationships/package" Target="../embeddings/Microsoft_Word_Document84.docx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2.vml"/><Relationship Id="rId5" Type="http://schemas.openxmlformats.org/officeDocument/2006/relationships/image" Target="../media/image89.emf"/><Relationship Id="rId4" Type="http://schemas.openxmlformats.org/officeDocument/2006/relationships/package" Target="../embeddings/Microsoft_Word_Document85.docx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3.vml"/><Relationship Id="rId5" Type="http://schemas.openxmlformats.org/officeDocument/2006/relationships/image" Target="../media/image90.emf"/><Relationship Id="rId4" Type="http://schemas.openxmlformats.org/officeDocument/2006/relationships/package" Target="../embeddings/Microsoft_Word_Document86.doc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Word_Document6.docx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4.vml"/><Relationship Id="rId5" Type="http://schemas.openxmlformats.org/officeDocument/2006/relationships/image" Target="../media/image91.emf"/><Relationship Id="rId4" Type="http://schemas.openxmlformats.org/officeDocument/2006/relationships/package" Target="../embeddings/Microsoft_Word_Document87.docx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5.vml"/><Relationship Id="rId5" Type="http://schemas.openxmlformats.org/officeDocument/2006/relationships/image" Target="../media/image92.emf"/><Relationship Id="rId4" Type="http://schemas.openxmlformats.org/officeDocument/2006/relationships/package" Target="../embeddings/Microsoft_Word_Document88.docx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6.vml"/><Relationship Id="rId5" Type="http://schemas.openxmlformats.org/officeDocument/2006/relationships/image" Target="../media/image93.emf"/><Relationship Id="rId4" Type="http://schemas.openxmlformats.org/officeDocument/2006/relationships/package" Target="../embeddings/Microsoft_Word_Document89.docx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7.vml"/><Relationship Id="rId5" Type="http://schemas.openxmlformats.org/officeDocument/2006/relationships/image" Target="../media/image94.emf"/><Relationship Id="rId4" Type="http://schemas.openxmlformats.org/officeDocument/2006/relationships/package" Target="../embeddings/Microsoft_Word_Document90.docx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8.vml"/><Relationship Id="rId5" Type="http://schemas.openxmlformats.org/officeDocument/2006/relationships/image" Target="../media/image95.emf"/><Relationship Id="rId4" Type="http://schemas.openxmlformats.org/officeDocument/2006/relationships/package" Target="../embeddings/Microsoft_Word_Document91.docx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9.vml"/><Relationship Id="rId5" Type="http://schemas.openxmlformats.org/officeDocument/2006/relationships/image" Target="../media/image96.emf"/><Relationship Id="rId4" Type="http://schemas.openxmlformats.org/officeDocument/2006/relationships/package" Target="../embeddings/Microsoft_Word_Document92.docx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0.vml"/><Relationship Id="rId5" Type="http://schemas.openxmlformats.org/officeDocument/2006/relationships/image" Target="../media/image97.emf"/><Relationship Id="rId4" Type="http://schemas.openxmlformats.org/officeDocument/2006/relationships/package" Target="../embeddings/Microsoft_Word_Document93.docx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1.vml"/><Relationship Id="rId5" Type="http://schemas.openxmlformats.org/officeDocument/2006/relationships/image" Target="../media/image98.emf"/><Relationship Id="rId4" Type="http://schemas.openxmlformats.org/officeDocument/2006/relationships/package" Target="../embeddings/Microsoft_Word_Document94.docx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2.vml"/><Relationship Id="rId5" Type="http://schemas.openxmlformats.org/officeDocument/2006/relationships/image" Target="../media/image99.emf"/><Relationship Id="rId4" Type="http://schemas.openxmlformats.org/officeDocument/2006/relationships/package" Target="../embeddings/Microsoft_Word_Document95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4655046" y="1127493"/>
            <a:ext cx="2880320" cy="2483034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6406814"/>
            <a:ext cx="12190412" cy="452774"/>
            <a:chOff x="1" y="6406814"/>
            <a:chExt cx="12190412" cy="452774"/>
          </a:xfrm>
        </p:grpSpPr>
        <p:sp>
          <p:nvSpPr>
            <p:cNvPr id="32" name="六边形 31"/>
            <p:cNvSpPr/>
            <p:nvPr/>
          </p:nvSpPr>
          <p:spPr>
            <a:xfrm>
              <a:off x="1" y="6406814"/>
              <a:ext cx="3041773" cy="45277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六边形 32"/>
            <p:cNvSpPr/>
            <p:nvPr/>
          </p:nvSpPr>
          <p:spPr>
            <a:xfrm>
              <a:off x="3041775" y="6406814"/>
              <a:ext cx="3063750" cy="45277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六边形 33"/>
            <p:cNvSpPr/>
            <p:nvPr/>
          </p:nvSpPr>
          <p:spPr>
            <a:xfrm>
              <a:off x="6095207" y="6406814"/>
              <a:ext cx="3047603" cy="45277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六边形 34"/>
            <p:cNvSpPr/>
            <p:nvPr/>
          </p:nvSpPr>
          <p:spPr>
            <a:xfrm>
              <a:off x="9142810" y="6406814"/>
              <a:ext cx="3047603" cy="45277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六边形 35"/>
          <p:cNvSpPr/>
          <p:nvPr/>
        </p:nvSpPr>
        <p:spPr>
          <a:xfrm flipV="1">
            <a:off x="0" y="0"/>
            <a:ext cx="3047603" cy="93401"/>
          </a:xfrm>
          <a:prstGeom prst="hexagon">
            <a:avLst/>
          </a:prstGeom>
          <a:solidFill>
            <a:srgbClr val="5FCA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452349" y="1263776"/>
            <a:ext cx="4288319" cy="1323423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8000" dirty="0">
                <a:solidFill>
                  <a:srgbClr val="319095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第十三章</a:t>
            </a:r>
          </a:p>
        </p:txBody>
      </p:sp>
      <p:sp>
        <p:nvSpPr>
          <p:cNvPr id="42" name="矩形 41"/>
          <p:cNvSpPr/>
          <p:nvPr/>
        </p:nvSpPr>
        <p:spPr>
          <a:xfrm>
            <a:off x="2884466" y="2682045"/>
            <a:ext cx="6955716" cy="1446534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8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差分方程模型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90550" y="139852"/>
            <a:ext cx="5305293" cy="692493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altLang="zh-CN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Python</a:t>
            </a:r>
            <a:r>
              <a:rPr lang="zh-CN" altLang="en-US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数学实验与建模</a:t>
            </a:r>
          </a:p>
        </p:txBody>
      </p:sp>
      <p:pic>
        <p:nvPicPr>
          <p:cNvPr id="46" name="商务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18122" y="6197364"/>
            <a:ext cx="812694" cy="812988"/>
          </a:xfrm>
          <a:prstGeom prst="rect">
            <a:avLst/>
          </a:prstGeom>
        </p:spPr>
      </p:pic>
      <p:sp>
        <p:nvSpPr>
          <p:cNvPr id="19" name="六边形 18"/>
          <p:cNvSpPr/>
          <p:nvPr/>
        </p:nvSpPr>
        <p:spPr>
          <a:xfrm flipV="1">
            <a:off x="3041774" y="2632"/>
            <a:ext cx="3047603" cy="93401"/>
          </a:xfrm>
          <a:prstGeom prst="hexagon">
            <a:avLst/>
          </a:prstGeom>
          <a:solidFill>
            <a:srgbClr val="A0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0" name="六边形 19"/>
          <p:cNvSpPr/>
          <p:nvPr/>
        </p:nvSpPr>
        <p:spPr>
          <a:xfrm flipV="1">
            <a:off x="6083548" y="2632"/>
            <a:ext cx="3047603" cy="93401"/>
          </a:xfrm>
          <a:prstGeom prst="hexag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1" name="六边形 20"/>
          <p:cNvSpPr/>
          <p:nvPr/>
        </p:nvSpPr>
        <p:spPr>
          <a:xfrm flipV="1">
            <a:off x="9142810" y="2632"/>
            <a:ext cx="3047603" cy="93401"/>
          </a:xfrm>
          <a:prstGeom prst="hexagon">
            <a:avLst/>
          </a:prstGeom>
          <a:solidFill>
            <a:srgbClr val="F58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94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3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4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  <p:bldLst>
      <p:bldP spid="36" grpId="0" animBg="1"/>
      <p:bldP spid="40" grpId="0"/>
      <p:bldP spid="42" grpId="0"/>
      <p:bldP spid="45" grpId="0"/>
      <p:bldP spid="19" grpId="0" animBg="1"/>
      <p:bldP spid="20" grpId="0" animBg="1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5058931"/>
              </p:ext>
            </p:extLst>
          </p:nvPr>
        </p:nvGraphicFramePr>
        <p:xfrm>
          <a:off x="214975" y="1457975"/>
          <a:ext cx="11258550" cy="485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3" name="Document" r:id="rId4" imgW="11537474" imgH="4980996" progId="Word.Document.12">
                  <p:embed/>
                </p:oleObj>
              </mc:Choice>
              <mc:Fallback>
                <p:oleObj name="Document" r:id="rId4" imgW="11537474" imgH="498099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4975" y="1457975"/>
                        <a:ext cx="11258550" cy="4857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1373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85551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00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424374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90297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2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62795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1903987"/>
              </p:ext>
            </p:extLst>
          </p:nvPr>
        </p:nvGraphicFramePr>
        <p:xfrm>
          <a:off x="361950" y="1333500"/>
          <a:ext cx="11449050" cy="455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052" name="Document" r:id="rId4" imgW="11670708" imgH="4660789" progId="Word.Document.12">
                  <p:embed/>
                </p:oleObj>
              </mc:Choice>
              <mc:Fallback>
                <p:oleObj name="Document" r:id="rId4" imgW="11670708" imgH="466078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455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210950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360463"/>
              </p:ext>
            </p:extLst>
          </p:nvPr>
        </p:nvGraphicFramePr>
        <p:xfrm>
          <a:off x="465931" y="962358"/>
          <a:ext cx="11258550" cy="588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076" name="Document" r:id="rId4" imgW="11537474" imgH="6046196" progId="Word.Document.12">
                  <p:embed/>
                </p:oleObj>
              </mc:Choice>
              <mc:Fallback>
                <p:oleObj name="Document" r:id="rId4" imgW="11537474" imgH="604619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962358"/>
                        <a:ext cx="11258550" cy="588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7661364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0916754"/>
              </p:ext>
            </p:extLst>
          </p:nvPr>
        </p:nvGraphicFramePr>
        <p:xfrm>
          <a:off x="361950" y="1333500"/>
          <a:ext cx="11258550" cy="459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100" name="Document" r:id="rId4" imgW="11537474" imgH="4719368" progId="Word.Document.12">
                  <p:embed/>
                </p:oleObj>
              </mc:Choice>
              <mc:Fallback>
                <p:oleObj name="Document" r:id="rId4" imgW="11537474" imgH="471936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59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947875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178227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2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408444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8321877"/>
              </p:ext>
            </p:extLst>
          </p:nvPr>
        </p:nvGraphicFramePr>
        <p:xfrm>
          <a:off x="465138" y="874203"/>
          <a:ext cx="11258550" cy="590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148" name="Document" r:id="rId4" imgW="11537474" imgH="6059134" progId="Word.Document.12">
                  <p:embed/>
                </p:oleObj>
              </mc:Choice>
              <mc:Fallback>
                <p:oleObj name="Document" r:id="rId4" imgW="11537474" imgH="605913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874203"/>
                        <a:ext cx="11258550" cy="590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398502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9265896"/>
              </p:ext>
            </p:extLst>
          </p:nvPr>
        </p:nvGraphicFramePr>
        <p:xfrm>
          <a:off x="361950" y="1333500"/>
          <a:ext cx="11258550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172" name="Document" r:id="rId4" imgW="11537474" imgH="5615660" progId="Word.Document.12">
                  <p:embed/>
                </p:oleObj>
              </mc:Choice>
              <mc:Fallback>
                <p:oleObj name="Document" r:id="rId4" imgW="11537474" imgH="561566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46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422284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2319012"/>
              </p:ext>
            </p:extLst>
          </p:nvPr>
        </p:nvGraphicFramePr>
        <p:xfrm>
          <a:off x="361950" y="1333500"/>
          <a:ext cx="11258550" cy="434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196" name="Document" r:id="rId4" imgW="11537474" imgH="4457740" progId="Word.Document.12">
                  <p:embed/>
                </p:oleObj>
              </mc:Choice>
              <mc:Fallback>
                <p:oleObj name="Document" r:id="rId4" imgW="11537474" imgH="44577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34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436233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283963"/>
              </p:ext>
            </p:extLst>
          </p:nvPr>
        </p:nvGraphicFramePr>
        <p:xfrm>
          <a:off x="465931" y="782638"/>
          <a:ext cx="11258550" cy="6076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220" name="Document" r:id="rId4" imgW="11537474" imgH="6229839" progId="Word.Document.12">
                  <p:embed/>
                </p:oleObj>
              </mc:Choice>
              <mc:Fallback>
                <p:oleObj name="Document" r:id="rId4" imgW="11537474" imgH="622983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782638"/>
                        <a:ext cx="11258550" cy="6076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961041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1942032"/>
              </p:ext>
            </p:extLst>
          </p:nvPr>
        </p:nvGraphicFramePr>
        <p:xfrm>
          <a:off x="960953" y="1050554"/>
          <a:ext cx="1125855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60953" y="1050554"/>
                        <a:ext cx="1125855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8917B885-6008-4BA1-B6D8-731AC8C9AC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4084229"/>
              </p:ext>
            </p:extLst>
          </p:nvPr>
        </p:nvGraphicFramePr>
        <p:xfrm>
          <a:off x="361950" y="2883892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2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950" y="2883892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822140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285553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24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923683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6922939"/>
              </p:ext>
            </p:extLst>
          </p:nvPr>
        </p:nvGraphicFramePr>
        <p:xfrm>
          <a:off x="202603" y="1053531"/>
          <a:ext cx="11258550" cy="577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1" name="Document" r:id="rId4" imgW="11537474" imgH="5924367" progId="Word.Document.12">
                  <p:embed/>
                </p:oleObj>
              </mc:Choice>
              <mc:Fallback>
                <p:oleObj name="Document" r:id="rId4" imgW="11537474" imgH="5924367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2603" y="1053531"/>
                        <a:ext cx="11258550" cy="577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35669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315753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694136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1643542"/>
              </p:ext>
            </p:extLst>
          </p:nvPr>
        </p:nvGraphicFramePr>
        <p:xfrm>
          <a:off x="368299" y="1470025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470025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35334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25319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41318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247485"/>
              </p:ext>
            </p:extLst>
          </p:nvPr>
        </p:nvGraphicFramePr>
        <p:xfrm>
          <a:off x="353842" y="962358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3842" y="962358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D43B120F-ADCE-49BA-85D1-7328B65014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3995476"/>
              </p:ext>
            </p:extLst>
          </p:nvPr>
        </p:nvGraphicFramePr>
        <p:xfrm>
          <a:off x="382758" y="1675011"/>
          <a:ext cx="11239500" cy="529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7" name="Document" r:id="rId6" imgW="11514849" imgH="5430580" progId="Word.Document.12">
                  <p:embed/>
                </p:oleObj>
              </mc:Choice>
              <mc:Fallback>
                <p:oleObj name="Document" r:id="rId6" imgW="11514849" imgH="543058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2758" y="1675011"/>
                        <a:ext cx="11239500" cy="529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35345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328388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13645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6300807"/>
              </p:ext>
            </p:extLst>
          </p:nvPr>
        </p:nvGraphicFramePr>
        <p:xfrm>
          <a:off x="368299" y="93485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93485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34E4CC65-F45A-4715-94E5-822C3D73DF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7242135"/>
              </p:ext>
            </p:extLst>
          </p:nvPr>
        </p:nvGraphicFramePr>
        <p:xfrm>
          <a:off x="368299" y="2948111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5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8299" y="2948111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904602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045433"/>
              </p:ext>
            </p:extLst>
          </p:nvPr>
        </p:nvGraphicFramePr>
        <p:xfrm>
          <a:off x="368299" y="134156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34156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117151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第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章 差分方程模型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861463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792724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1626593"/>
              </p:ext>
            </p:extLst>
          </p:nvPr>
        </p:nvGraphicFramePr>
        <p:xfrm>
          <a:off x="152203" y="1053531"/>
          <a:ext cx="11258550" cy="5124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9" name="Document" r:id="rId4" imgW="11537474" imgH="5265984" progId="Word.Document.12">
                  <p:embed/>
                </p:oleObj>
              </mc:Choice>
              <mc:Fallback>
                <p:oleObj name="Document" r:id="rId4" imgW="11537474" imgH="52659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203" y="1053531"/>
                        <a:ext cx="11258550" cy="5124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031697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198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2904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219838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差分方程及解法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差分方程的平衡点及稳定性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Leslie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模型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管住嘴迈开腿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离散阻滞增长模型及应用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7E914C5A-E269-4103-A64F-D0DCC1CA9D16}"/>
              </a:ext>
            </a:extLst>
          </p:cNvPr>
          <p:cNvSpPr txBox="1"/>
          <p:nvPr/>
        </p:nvSpPr>
        <p:spPr bwMode="auto">
          <a:xfrm>
            <a:off x="2908193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527BF1F9-CE62-4C49-8807-1F1A1C9CBCF6}"/>
              </a:ext>
            </a:extLst>
          </p:cNvPr>
          <p:cNvCxnSpPr/>
          <p:nvPr/>
        </p:nvCxnSpPr>
        <p:spPr>
          <a:xfrm>
            <a:off x="3787165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89ACB73-069E-478E-8234-0868254F5C28}"/>
              </a:ext>
            </a:extLst>
          </p:cNvPr>
          <p:cNvSpPr txBox="1"/>
          <p:nvPr/>
        </p:nvSpPr>
        <p:spPr bwMode="auto">
          <a:xfrm>
            <a:off x="3878431" y="554031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染色体遗传模型</a:t>
            </a:r>
          </a:p>
        </p:txBody>
      </p:sp>
    </p:spTree>
    <p:extLst>
      <p:ext uri="{BB962C8B-B14F-4D97-AF65-F5344CB8AC3E}">
        <p14:creationId xmlns:p14="http://schemas.microsoft.com/office/powerpoint/2010/main" val="350317649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差分方程的平衡点及稳定性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137257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415808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差分方程的平衡点及稳定性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7276701"/>
              </p:ext>
            </p:extLst>
          </p:nvPr>
        </p:nvGraphicFramePr>
        <p:xfrm>
          <a:off x="190550" y="1120775"/>
          <a:ext cx="11258550" cy="497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4" name="Document" r:id="rId4" imgW="11537474" imgH="5093841" progId="Word.Document.12">
                  <p:embed/>
                </p:oleObj>
              </mc:Choice>
              <mc:Fallback>
                <p:oleObj name="Document" r:id="rId4" imgW="11537474" imgH="509384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1120775"/>
                        <a:ext cx="11258550" cy="4972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70984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差分方程的平衡点及稳定性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378584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15010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差分方程的平衡点及稳定性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4199254"/>
              </p:ext>
            </p:extLst>
          </p:nvPr>
        </p:nvGraphicFramePr>
        <p:xfrm>
          <a:off x="361950" y="1333500"/>
          <a:ext cx="1125855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2" name="Document" r:id="rId4" imgW="11537474" imgH="4302848" progId="Word.Document.12">
                  <p:embed/>
                </p:oleObj>
              </mc:Choice>
              <mc:Fallback>
                <p:oleObj name="Document" r:id="rId4" imgW="11537474" imgH="430284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844421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差分方程的平衡点及稳定性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834421"/>
              </p:ext>
            </p:extLst>
          </p:nvPr>
        </p:nvGraphicFramePr>
        <p:xfrm>
          <a:off x="361950" y="1333500"/>
          <a:ext cx="11258550" cy="497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6" name="Document" r:id="rId4" imgW="11537474" imgH="5093841" progId="Word.Document.12">
                  <p:embed/>
                </p:oleObj>
              </mc:Choice>
              <mc:Fallback>
                <p:oleObj name="Document" r:id="rId4" imgW="11537474" imgH="509384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972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22905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198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2904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219838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差分方程及解法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差分方程的平衡点及稳定性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Leslie</a:t>
            </a: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模型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管住嘴迈开腿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离散阻滞增长模型及应用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7E914C5A-E269-4103-A64F-D0DCC1CA9D16}"/>
              </a:ext>
            </a:extLst>
          </p:cNvPr>
          <p:cNvSpPr txBox="1"/>
          <p:nvPr/>
        </p:nvSpPr>
        <p:spPr bwMode="auto">
          <a:xfrm>
            <a:off x="2908193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527BF1F9-CE62-4C49-8807-1F1A1C9CBCF6}"/>
              </a:ext>
            </a:extLst>
          </p:cNvPr>
          <p:cNvCxnSpPr/>
          <p:nvPr/>
        </p:nvCxnSpPr>
        <p:spPr>
          <a:xfrm>
            <a:off x="3787165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89ACB73-069E-478E-8234-0868254F5C28}"/>
              </a:ext>
            </a:extLst>
          </p:cNvPr>
          <p:cNvSpPr txBox="1"/>
          <p:nvPr/>
        </p:nvSpPr>
        <p:spPr bwMode="auto">
          <a:xfrm>
            <a:off x="3878431" y="554031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染色体遗传模型</a:t>
            </a:r>
          </a:p>
        </p:txBody>
      </p:sp>
    </p:spTree>
    <p:extLst>
      <p:ext uri="{BB962C8B-B14F-4D97-AF65-F5344CB8AC3E}">
        <p14:creationId xmlns:p14="http://schemas.microsoft.com/office/powerpoint/2010/main" val="192617013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  <a:p>
            <a:pPr defTabSz="1219140">
              <a:defRPr/>
            </a:pP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421093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691878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746514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600666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198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2904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219838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差分方程及解法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差分方程的平衡点及稳定性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Leslie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模型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管住嘴迈开腿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离散阻滞增长模型及应用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7E914C5A-E269-4103-A64F-D0DCC1CA9D16}"/>
              </a:ext>
            </a:extLst>
          </p:cNvPr>
          <p:cNvSpPr txBox="1"/>
          <p:nvPr/>
        </p:nvSpPr>
        <p:spPr bwMode="auto">
          <a:xfrm>
            <a:off x="2908193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527BF1F9-CE62-4C49-8807-1F1A1C9CBCF6}"/>
              </a:ext>
            </a:extLst>
          </p:cNvPr>
          <p:cNvCxnSpPr/>
          <p:nvPr/>
        </p:nvCxnSpPr>
        <p:spPr>
          <a:xfrm>
            <a:off x="3787165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89ACB73-069E-478E-8234-0868254F5C28}"/>
              </a:ext>
            </a:extLst>
          </p:cNvPr>
          <p:cNvSpPr txBox="1"/>
          <p:nvPr/>
        </p:nvSpPr>
        <p:spPr bwMode="auto">
          <a:xfrm>
            <a:off x="3878431" y="554031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染色体遗传模型</a:t>
            </a:r>
          </a:p>
        </p:txBody>
      </p:sp>
    </p:spTree>
    <p:extLst>
      <p:ext uri="{BB962C8B-B14F-4D97-AF65-F5344CB8AC3E}">
        <p14:creationId xmlns:p14="http://schemas.microsoft.com/office/powerpoint/2010/main" val="162874674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50"/>
                            </p:stCondLst>
                            <p:childTnLst>
                              <p:par>
                                <p:cTn id="6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950"/>
                            </p:stCondLst>
                            <p:childTnLst>
                              <p:par>
                                <p:cTn id="7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6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50"/>
                            </p:stCondLst>
                            <p:childTnLst>
                              <p:par>
                                <p:cTn id="7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950"/>
                            </p:stCondLst>
                            <p:childTnLst>
                              <p:par>
                                <p:cTn id="8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6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550"/>
                            </p:stCondLst>
                            <p:childTnLst>
                              <p:par>
                                <p:cTn id="9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  <p:bldP spid="90" grpId="0"/>
      <p:bldP spid="92" grpId="0"/>
      <p:bldP spid="32" grpId="0"/>
      <p:bldP spid="15" grpId="0"/>
      <p:bldP spid="17" grpId="0"/>
      <p:bldP spid="18" grpId="0"/>
      <p:bldP spid="20" grpId="0"/>
      <p:bldP spid="21" grpId="0"/>
      <p:bldP spid="23" grpId="0"/>
      <p:bldP spid="28" grpId="0"/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5507559"/>
              </p:ext>
            </p:extLst>
          </p:nvPr>
        </p:nvGraphicFramePr>
        <p:xfrm>
          <a:off x="550590" y="1106375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0590" y="1106375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840992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275593"/>
              </p:ext>
            </p:extLst>
          </p:nvPr>
        </p:nvGraphicFramePr>
        <p:xfrm>
          <a:off x="361950" y="146685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7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46685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79142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6690243"/>
              </p:ext>
            </p:extLst>
          </p:nvPr>
        </p:nvGraphicFramePr>
        <p:xfrm>
          <a:off x="465138" y="1273880"/>
          <a:ext cx="11258550" cy="560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1" name="Document" r:id="rId4" imgW="11537474" imgH="5735693" progId="Word.Document.12">
                  <p:embed/>
                </p:oleObj>
              </mc:Choice>
              <mc:Fallback>
                <p:oleObj name="Document" r:id="rId4" imgW="11537474" imgH="573569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273880"/>
                        <a:ext cx="11258550" cy="560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64523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594426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652516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976957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4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143283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027809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206848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02062"/>
              </p:ext>
            </p:extLst>
          </p:nvPr>
        </p:nvGraphicFramePr>
        <p:xfrm>
          <a:off x="361950" y="1333500"/>
          <a:ext cx="11258550" cy="398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397" name="Document" r:id="rId4" imgW="11537474" imgH="4091533" progId="Word.Document.12">
                  <p:embed/>
                </p:oleObj>
              </mc:Choice>
              <mc:Fallback>
                <p:oleObj name="Document" r:id="rId4" imgW="11537474" imgH="409153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981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683996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913650"/>
              </p:ext>
            </p:extLst>
          </p:nvPr>
        </p:nvGraphicFramePr>
        <p:xfrm>
          <a:off x="361950" y="1333500"/>
          <a:ext cx="11258550" cy="394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1" name="Document" r:id="rId4" imgW="11537474" imgH="4049845" progId="Word.Document.12">
                  <p:embed/>
                </p:oleObj>
              </mc:Choice>
              <mc:Fallback>
                <p:oleObj name="Document" r:id="rId4" imgW="11537474" imgH="404984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94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83568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08740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142656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7145684"/>
              </p:ext>
            </p:extLst>
          </p:nvPr>
        </p:nvGraphicFramePr>
        <p:xfrm>
          <a:off x="334567" y="873786"/>
          <a:ext cx="9937104" cy="59858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9" name="Document" r:id="rId4" imgW="11537474" imgH="6952910" progId="Word.Document.12">
                  <p:embed/>
                </p:oleObj>
              </mc:Choice>
              <mc:Fallback>
                <p:oleObj name="Document" r:id="rId4" imgW="11537474" imgH="695291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4567" y="873786"/>
                        <a:ext cx="9937104" cy="59858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580142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8250212"/>
              </p:ext>
            </p:extLst>
          </p:nvPr>
        </p:nvGraphicFramePr>
        <p:xfrm>
          <a:off x="361950" y="1333500"/>
          <a:ext cx="11258550" cy="430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Document" r:id="rId4" imgW="11537474" imgH="4426833" progId="Word.Document.12">
                  <p:embed/>
                </p:oleObj>
              </mc:Choice>
              <mc:Fallback>
                <p:oleObj name="Document" r:id="rId4" imgW="11537474" imgH="442683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305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59570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869256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599434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987013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2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0C1E3B04-5822-412C-BAD3-BCDFC2E110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317207"/>
              </p:ext>
            </p:extLst>
          </p:nvPr>
        </p:nvGraphicFramePr>
        <p:xfrm>
          <a:off x="400050" y="29337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22" name="Document" r:id="rId6" imgW="11514849" imgH="3952453" progId="Word.Document.12">
                  <p:embed/>
                </p:oleObj>
              </mc:Choice>
              <mc:Fallback>
                <p:oleObj name="Document" r:id="rId6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0050" y="29337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829533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535941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546592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8009099"/>
              </p:ext>
            </p:extLst>
          </p:nvPr>
        </p:nvGraphicFramePr>
        <p:xfrm>
          <a:off x="465931" y="909514"/>
          <a:ext cx="11258550" cy="554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6" name="Document" r:id="rId4" imgW="11537474" imgH="5684301" progId="Word.Document.12">
                  <p:embed/>
                </p:oleObj>
              </mc:Choice>
              <mc:Fallback>
                <p:oleObj name="Document" r:id="rId4" imgW="11537474" imgH="568430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909514"/>
                        <a:ext cx="11258550" cy="554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81984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4869633"/>
              </p:ext>
            </p:extLst>
          </p:nvPr>
        </p:nvGraphicFramePr>
        <p:xfrm>
          <a:off x="361950" y="1333500"/>
          <a:ext cx="11258550" cy="422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90" name="Document" r:id="rId4" imgW="11537474" imgH="4342020" progId="Word.Document.12">
                  <p:embed/>
                </p:oleObj>
              </mc:Choice>
              <mc:Fallback>
                <p:oleObj name="Document" r:id="rId4" imgW="11537474" imgH="434202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229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51839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760918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27811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8117480"/>
              </p:ext>
            </p:extLst>
          </p:nvPr>
        </p:nvGraphicFramePr>
        <p:xfrm>
          <a:off x="361950" y="1333500"/>
          <a:ext cx="11258550" cy="441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38" name="Document" r:id="rId4" imgW="11537474" imgH="4540038" progId="Word.Document.12">
                  <p:embed/>
                </p:oleObj>
              </mc:Choice>
              <mc:Fallback>
                <p:oleObj name="Document" r:id="rId4" imgW="11537474" imgH="454003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41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16094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7392137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3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120430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3415643"/>
              </p:ext>
            </p:extLst>
          </p:nvPr>
        </p:nvGraphicFramePr>
        <p:xfrm>
          <a:off x="361950" y="1333500"/>
          <a:ext cx="11258550" cy="501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57" name="Document" r:id="rId4" imgW="11537474" imgH="5142358" progId="Word.Document.12">
                  <p:embed/>
                </p:oleObj>
              </mc:Choice>
              <mc:Fallback>
                <p:oleObj name="Document" r:id="rId4" imgW="11537474" imgH="514235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01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881100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238227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8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834202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1594952"/>
              </p:ext>
            </p:extLst>
          </p:nvPr>
        </p:nvGraphicFramePr>
        <p:xfrm>
          <a:off x="465931" y="1115575"/>
          <a:ext cx="1125855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3" name="Document" r:id="rId4" imgW="11537474" imgH="5479815" progId="Word.Document.12">
                  <p:embed/>
                </p:oleObj>
              </mc:Choice>
              <mc:Fallback>
                <p:oleObj name="Document" r:id="rId4" imgW="11537474" imgH="5479815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1115575"/>
                        <a:ext cx="11258550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63325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228054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0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70565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4191449"/>
              </p:ext>
            </p:extLst>
          </p:nvPr>
        </p:nvGraphicFramePr>
        <p:xfrm>
          <a:off x="457200" y="971550"/>
          <a:ext cx="11220450" cy="581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29" name="Document" r:id="rId4" imgW="11491865" imgH="5965336" progId="Word.Document.12">
                  <p:embed/>
                </p:oleObj>
              </mc:Choice>
              <mc:Fallback>
                <p:oleObj name="Document" r:id="rId4" imgW="11491865" imgH="596533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" y="971550"/>
                        <a:ext cx="11220450" cy="5810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74269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13.3Leslie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462657"/>
              </p:ext>
            </p:extLst>
          </p:nvPr>
        </p:nvGraphicFramePr>
        <p:xfrm>
          <a:off x="465931" y="1053530"/>
          <a:ext cx="11258550" cy="6134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53" name="Document" r:id="rId4" imgW="11514849" imgH="5787443" progId="Word.Document.12">
                  <p:embed/>
                </p:oleObj>
              </mc:Choice>
              <mc:Fallback>
                <p:oleObj name="Document" r:id="rId4" imgW="11514849" imgH="578744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1053530"/>
                        <a:ext cx="11258550" cy="6134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601038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198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2904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219838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差分方程及解法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差分方程的平衡点及稳定性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Leslie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模型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管住嘴迈开腿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离散阻滞增长模型及应用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7E914C5A-E269-4103-A64F-D0DCC1CA9D16}"/>
              </a:ext>
            </a:extLst>
          </p:cNvPr>
          <p:cNvSpPr txBox="1"/>
          <p:nvPr/>
        </p:nvSpPr>
        <p:spPr bwMode="auto">
          <a:xfrm>
            <a:off x="2908193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527BF1F9-CE62-4C49-8807-1F1A1C9CBCF6}"/>
              </a:ext>
            </a:extLst>
          </p:cNvPr>
          <p:cNvCxnSpPr/>
          <p:nvPr/>
        </p:nvCxnSpPr>
        <p:spPr>
          <a:xfrm>
            <a:off x="3787165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89ACB73-069E-478E-8234-0868254F5C28}"/>
              </a:ext>
            </a:extLst>
          </p:cNvPr>
          <p:cNvSpPr txBox="1"/>
          <p:nvPr/>
        </p:nvSpPr>
        <p:spPr bwMode="auto">
          <a:xfrm>
            <a:off x="3878431" y="554031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染色体遗传模型</a:t>
            </a:r>
          </a:p>
        </p:txBody>
      </p:sp>
    </p:spTree>
    <p:extLst>
      <p:ext uri="{BB962C8B-B14F-4D97-AF65-F5344CB8AC3E}">
        <p14:creationId xmlns:p14="http://schemas.microsoft.com/office/powerpoint/2010/main" val="244746114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9764238"/>
              </p:ext>
            </p:extLst>
          </p:nvPr>
        </p:nvGraphicFramePr>
        <p:xfrm>
          <a:off x="361950" y="1333500"/>
          <a:ext cx="11258550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5" name="Document" r:id="rId4" imgW="11537474" imgH="4220909" progId="Word.Document.12">
                  <p:embed/>
                </p:oleObj>
              </mc:Choice>
              <mc:Fallback>
                <p:oleObj name="Document" r:id="rId4" imgW="11537474" imgH="422090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1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464112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810428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044541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150746"/>
              </p:ext>
            </p:extLst>
          </p:nvPr>
        </p:nvGraphicFramePr>
        <p:xfrm>
          <a:off x="361950" y="1333500"/>
          <a:ext cx="11258550" cy="4743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77" name="Document" r:id="rId4" imgW="11537474" imgH="4859526" progId="Word.Document.12">
                  <p:embed/>
                </p:oleObj>
              </mc:Choice>
              <mc:Fallback>
                <p:oleObj name="Document" r:id="rId4" imgW="11537474" imgH="485952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43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04807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8018114"/>
              </p:ext>
            </p:extLst>
          </p:nvPr>
        </p:nvGraphicFramePr>
        <p:xfrm>
          <a:off x="361950" y="1333500"/>
          <a:ext cx="11449050" cy="453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01" name="Document" r:id="rId4" imgW="11670708" imgH="4641383" progId="Word.Document.12">
                  <p:embed/>
                </p:oleObj>
              </mc:Choice>
              <mc:Fallback>
                <p:oleObj name="Document" r:id="rId4" imgW="11670708" imgH="464138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4533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647103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011025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2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33947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802945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4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4502737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697135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948324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3206646"/>
              </p:ext>
            </p:extLst>
          </p:nvPr>
        </p:nvGraphicFramePr>
        <p:xfrm>
          <a:off x="361950" y="1333500"/>
          <a:ext cx="11258550" cy="478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3" name="Document" r:id="rId4" imgW="11537474" imgH="4896183" progId="Word.Document.12">
                  <p:embed/>
                </p:oleObj>
              </mc:Choice>
              <mc:Fallback>
                <p:oleObj name="Document" r:id="rId4" imgW="11537474" imgH="489618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81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61889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9396990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997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808171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097297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620954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74940"/>
              </p:ext>
            </p:extLst>
          </p:nvPr>
        </p:nvGraphicFramePr>
        <p:xfrm>
          <a:off x="361950" y="1333500"/>
          <a:ext cx="11258550" cy="455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5" name="Document" r:id="rId4" imgW="11537474" imgH="4676243" progId="Word.Document.12">
                  <p:embed/>
                </p:oleObj>
              </mc:Choice>
              <mc:Fallback>
                <p:oleObj name="Document" r:id="rId4" imgW="11537474" imgH="467624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55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306396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318781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6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769991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6536785"/>
              </p:ext>
            </p:extLst>
          </p:nvPr>
        </p:nvGraphicFramePr>
        <p:xfrm>
          <a:off x="361950" y="1333500"/>
          <a:ext cx="11258550" cy="514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094" name="Document" r:id="rId4" imgW="11537474" imgH="5280000" progId="Word.Document.12">
                  <p:embed/>
                </p:oleObj>
              </mc:Choice>
              <mc:Fallback>
                <p:oleObj name="Document" r:id="rId4" imgW="11537474" imgH="528000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4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903578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4428721"/>
              </p:ext>
            </p:extLst>
          </p:nvPr>
        </p:nvGraphicFramePr>
        <p:xfrm>
          <a:off x="361950" y="1333500"/>
          <a:ext cx="11258550" cy="398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18" name="Document" r:id="rId4" imgW="11537474" imgH="4093330" progId="Word.Document.12">
                  <p:embed/>
                </p:oleObj>
              </mc:Choice>
              <mc:Fallback>
                <p:oleObj name="Document" r:id="rId4" imgW="11537474" imgH="409333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981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41644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0967180"/>
              </p:ext>
            </p:extLst>
          </p:nvPr>
        </p:nvGraphicFramePr>
        <p:xfrm>
          <a:off x="361950" y="1333500"/>
          <a:ext cx="11258550" cy="438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42" name="Document" r:id="rId4" imgW="11537474" imgH="4489006" progId="Word.Document.12">
                  <p:embed/>
                </p:oleObj>
              </mc:Choice>
              <mc:Fallback>
                <p:oleObj name="Document" r:id="rId4" imgW="11537474" imgH="448900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38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545916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4284672"/>
              </p:ext>
            </p:extLst>
          </p:nvPr>
        </p:nvGraphicFramePr>
        <p:xfrm>
          <a:off x="465138" y="934641"/>
          <a:ext cx="11258550" cy="621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66" name="Document" r:id="rId4" imgW="11537474" imgH="5963898" progId="Word.Document.12">
                  <p:embed/>
                </p:oleObj>
              </mc:Choice>
              <mc:Fallback>
                <p:oleObj name="Document" r:id="rId4" imgW="11537474" imgH="596389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934641"/>
                        <a:ext cx="11258550" cy="621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17351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0511088"/>
              </p:ext>
            </p:extLst>
          </p:nvPr>
        </p:nvGraphicFramePr>
        <p:xfrm>
          <a:off x="361950" y="1333500"/>
          <a:ext cx="11258550" cy="485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190" name="Document" r:id="rId4" imgW="11537474" imgH="4985668" progId="Word.Document.12">
                  <p:embed/>
                </p:oleObj>
              </mc:Choice>
              <mc:Fallback>
                <p:oleObj name="Document" r:id="rId4" imgW="11537474" imgH="498566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57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94766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0749706"/>
              </p:ext>
            </p:extLst>
          </p:nvPr>
        </p:nvGraphicFramePr>
        <p:xfrm>
          <a:off x="368299" y="1462843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462843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925619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1966861"/>
              </p:ext>
            </p:extLst>
          </p:nvPr>
        </p:nvGraphicFramePr>
        <p:xfrm>
          <a:off x="465931" y="1090237"/>
          <a:ext cx="11258550" cy="550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14" name="Document" r:id="rId4" imgW="11537474" imgH="5656989" progId="Word.Document.12">
                  <p:embed/>
                </p:oleObj>
              </mc:Choice>
              <mc:Fallback>
                <p:oleObj name="Document" r:id="rId4" imgW="11537474" imgH="565698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1090237"/>
                        <a:ext cx="11258550" cy="550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791674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772753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23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28480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管住嘴迈开腿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247658"/>
              </p:ext>
            </p:extLst>
          </p:nvPr>
        </p:nvGraphicFramePr>
        <p:xfrm>
          <a:off x="361950" y="1333500"/>
          <a:ext cx="11258550" cy="4743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62" name="Document" r:id="rId4" imgW="11537474" imgH="4859526" progId="Word.Document.12">
                  <p:embed/>
                </p:oleObj>
              </mc:Choice>
              <mc:Fallback>
                <p:oleObj name="Document" r:id="rId4" imgW="11537474" imgH="485952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43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790893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198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2904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219838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差分方程及解法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差分方程的平衡点及稳定性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Leslie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模型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管住嘴迈开腿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离散阻滞增长模型及应用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7E914C5A-E269-4103-A64F-D0DCC1CA9D16}"/>
              </a:ext>
            </a:extLst>
          </p:cNvPr>
          <p:cNvSpPr txBox="1"/>
          <p:nvPr/>
        </p:nvSpPr>
        <p:spPr bwMode="auto">
          <a:xfrm>
            <a:off x="2908193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527BF1F9-CE62-4C49-8807-1F1A1C9CBCF6}"/>
              </a:ext>
            </a:extLst>
          </p:cNvPr>
          <p:cNvCxnSpPr/>
          <p:nvPr/>
        </p:nvCxnSpPr>
        <p:spPr>
          <a:xfrm>
            <a:off x="3787165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89ACB73-069E-478E-8234-0868254F5C28}"/>
              </a:ext>
            </a:extLst>
          </p:cNvPr>
          <p:cNvSpPr txBox="1"/>
          <p:nvPr/>
        </p:nvSpPr>
        <p:spPr bwMode="auto">
          <a:xfrm>
            <a:off x="3878431" y="554031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染色体遗传模型</a:t>
            </a:r>
          </a:p>
        </p:txBody>
      </p:sp>
    </p:spTree>
    <p:extLst>
      <p:ext uri="{BB962C8B-B14F-4D97-AF65-F5344CB8AC3E}">
        <p14:creationId xmlns:p14="http://schemas.microsoft.com/office/powerpoint/2010/main" val="259173135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081080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26545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13.5.1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离散阻滞增长模型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8256370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7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7787404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948849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64115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305841"/>
              </p:ext>
            </p:extLst>
          </p:nvPr>
        </p:nvGraphicFramePr>
        <p:xfrm>
          <a:off x="361950" y="1333500"/>
          <a:ext cx="11258550" cy="407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57" name="Document" r:id="rId4" imgW="11537474" imgH="4190003" progId="Word.Document.12">
                  <p:embed/>
                </p:oleObj>
              </mc:Choice>
              <mc:Fallback>
                <p:oleObj name="Document" r:id="rId4" imgW="11537474" imgH="419000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7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8010927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324801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38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63598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060305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0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08245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854633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986913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306689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2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92716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768864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5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806861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251293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7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201032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287545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749136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8288439"/>
              </p:ext>
            </p:extLst>
          </p:nvPr>
        </p:nvGraphicFramePr>
        <p:xfrm>
          <a:off x="361950" y="1333500"/>
          <a:ext cx="11258550" cy="504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25" name="Document" r:id="rId4" imgW="11537474" imgH="5172905" progId="Word.Document.12">
                  <p:embed/>
                </p:oleObj>
              </mc:Choice>
              <mc:Fallback>
                <p:oleObj name="Document" r:id="rId4" imgW="11537474" imgH="517290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048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56427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3448775"/>
              </p:ext>
            </p:extLst>
          </p:nvPr>
        </p:nvGraphicFramePr>
        <p:xfrm>
          <a:off x="361950" y="1333500"/>
          <a:ext cx="11258550" cy="520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49" name="Document" r:id="rId4" imgW="11537474" imgH="5335344" progId="Word.Document.12">
                  <p:embed/>
                </p:oleObj>
              </mc:Choice>
              <mc:Fallback>
                <p:oleObj name="Document" r:id="rId4" imgW="11537474" imgH="533534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20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2414150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860644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7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22100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13.5.2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离散阻滞增长模型的应用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1291178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6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89142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466322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721215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9126193"/>
              </p:ext>
            </p:extLst>
          </p:nvPr>
        </p:nvGraphicFramePr>
        <p:xfrm>
          <a:off x="361950" y="1333500"/>
          <a:ext cx="11258550" cy="455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597" name="Document" r:id="rId4" imgW="11537474" imgH="4678399" progId="Word.Document.12">
                  <p:embed/>
                </p:oleObj>
              </mc:Choice>
              <mc:Fallback>
                <p:oleObj name="Document" r:id="rId4" imgW="11537474" imgH="467839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55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2266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差分方程及解法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319416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2626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949054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2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668091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4074171"/>
              </p:ext>
            </p:extLst>
          </p:nvPr>
        </p:nvGraphicFramePr>
        <p:xfrm>
          <a:off x="361950" y="1333500"/>
          <a:ext cx="11258550" cy="531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45" name="Document" r:id="rId4" imgW="11537474" imgH="5450346" progId="Word.Document.12">
                  <p:embed/>
                </p:oleObj>
              </mc:Choice>
              <mc:Fallback>
                <p:oleObj name="Document" r:id="rId4" imgW="11537474" imgH="5450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14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15447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389313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6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74981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9340092"/>
              </p:ext>
            </p:extLst>
          </p:nvPr>
        </p:nvGraphicFramePr>
        <p:xfrm>
          <a:off x="361950" y="1333500"/>
          <a:ext cx="11258550" cy="514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93" name="Document" r:id="rId4" imgW="11537474" imgH="5271734" progId="Word.Document.12">
                  <p:embed/>
                </p:oleObj>
              </mc:Choice>
              <mc:Fallback>
                <p:oleObj name="Document" r:id="rId4" imgW="11537474" imgH="527173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4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69522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117200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1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16318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22685"/>
              </p:ext>
            </p:extLst>
          </p:nvPr>
        </p:nvGraphicFramePr>
        <p:xfrm>
          <a:off x="361950" y="1333500"/>
          <a:ext cx="11258550" cy="516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56" name="Document" r:id="rId4" imgW="11537474" imgH="5331032" progId="Word.Document.12">
                  <p:embed/>
                </p:oleObj>
              </mc:Choice>
              <mc:Fallback>
                <p:oleObj name="Document" r:id="rId4" imgW="11537474" imgH="533103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6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716726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13.5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离散阻滞增长模型及应用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3748632"/>
              </p:ext>
            </p:extLst>
          </p:nvPr>
        </p:nvGraphicFramePr>
        <p:xfrm>
          <a:off x="361950" y="1333500"/>
          <a:ext cx="11258550" cy="537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980" name="Document" r:id="rId4" imgW="11537474" imgH="5516831" progId="Word.Document.12">
                  <p:embed/>
                </p:oleObj>
              </mc:Choice>
              <mc:Fallback>
                <p:oleObj name="Document" r:id="rId4" imgW="11537474" imgH="551683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7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812496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198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2904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1219838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差分方程及解法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差分方程的平衡点及稳定性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Leslie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模型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管住嘴迈开腿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离散阻滞增长模型及应用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7E914C5A-E269-4103-A64F-D0DCC1CA9D16}"/>
              </a:ext>
            </a:extLst>
          </p:cNvPr>
          <p:cNvSpPr txBox="1"/>
          <p:nvPr/>
        </p:nvSpPr>
        <p:spPr bwMode="auto">
          <a:xfrm>
            <a:off x="2908193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527BF1F9-CE62-4C49-8807-1F1A1C9CBCF6}"/>
              </a:ext>
            </a:extLst>
          </p:cNvPr>
          <p:cNvCxnSpPr/>
          <p:nvPr/>
        </p:nvCxnSpPr>
        <p:spPr>
          <a:xfrm>
            <a:off x="3787165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89ACB73-069E-478E-8234-0868254F5C28}"/>
              </a:ext>
            </a:extLst>
          </p:cNvPr>
          <p:cNvSpPr txBox="1"/>
          <p:nvPr/>
        </p:nvSpPr>
        <p:spPr bwMode="auto">
          <a:xfrm>
            <a:off x="3878431" y="554031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染色体遗传模型</a:t>
            </a:r>
          </a:p>
        </p:txBody>
      </p:sp>
    </p:spTree>
    <p:extLst>
      <p:ext uri="{BB962C8B-B14F-4D97-AF65-F5344CB8AC3E}">
        <p14:creationId xmlns:p14="http://schemas.microsoft.com/office/powerpoint/2010/main" val="140590444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  <a:p>
            <a:pPr defTabSz="1219140">
              <a:defRPr/>
            </a:pP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647693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85151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13.6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染色体遗传模型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713418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232327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自定义 81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EF7768"/>
      </a:accent1>
      <a:accent2>
        <a:srgbClr val="C7C7C7"/>
      </a:accent2>
      <a:accent3>
        <a:srgbClr val="38B1BF"/>
      </a:accent3>
      <a:accent4>
        <a:srgbClr val="FF9933"/>
      </a:accent4>
      <a:accent5>
        <a:srgbClr val="7F7F7F"/>
      </a:accent5>
      <a:accent6>
        <a:srgbClr val="878787"/>
      </a:accent6>
      <a:hlink>
        <a:srgbClr val="006387"/>
      </a:hlink>
      <a:folHlink>
        <a:srgbClr val="8B8B8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我的主题色">
      <a:dk1>
        <a:sysClr val="windowText" lastClr="000000"/>
      </a:dk1>
      <a:lt1>
        <a:sysClr val="window" lastClr="FFFFFF"/>
      </a:lt1>
      <a:dk2>
        <a:srgbClr val="E6325C"/>
      </a:dk2>
      <a:lt2>
        <a:srgbClr val="E6325C"/>
      </a:lt2>
      <a:accent1>
        <a:srgbClr val="A3CD39"/>
      </a:accent1>
      <a:accent2>
        <a:srgbClr val="A3CD39"/>
      </a:accent2>
      <a:accent3>
        <a:srgbClr val="4EC0A5"/>
      </a:accent3>
      <a:accent4>
        <a:srgbClr val="4EC0A5"/>
      </a:accent4>
      <a:accent5>
        <a:srgbClr val="E4BE33"/>
      </a:accent5>
      <a:accent6>
        <a:srgbClr val="E4BE3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极目远眺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2347</TotalTime>
  <Words>975</Words>
  <Application>Microsoft Office PowerPoint</Application>
  <PresentationFormat>自定义</PresentationFormat>
  <Paragraphs>393</Paragraphs>
  <Slides>110</Slides>
  <Notes>104</Notes>
  <HiddenSlides>0</HiddenSlides>
  <MMClips>1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110</vt:i4>
      </vt:variant>
    </vt:vector>
  </HeadingPairs>
  <TitlesOfParts>
    <vt:vector size="120" baseType="lpstr">
      <vt:lpstr>隶书</vt:lpstr>
      <vt:lpstr>微软雅黑</vt:lpstr>
      <vt:lpstr>Arial</vt:lpstr>
      <vt:lpstr>Calibri</vt:lpstr>
      <vt:lpstr>Eras Bold ITC</vt:lpstr>
      <vt:lpstr>Impact</vt:lpstr>
      <vt:lpstr>Times New Roman</vt:lpstr>
      <vt:lpstr>Office 主题</vt:lpstr>
      <vt:lpstr>Office 主题​​</vt:lpstr>
      <vt:lpstr>Microsoft Word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亮亮图文旗舰店</dc:subject>
  <cp:keywords>更多模版：亮亮图文旗舰店https:/liangliangtuwen.tmall.com</cp:keywords>
  <dc:description>更多模版：亮亮图文旗舰店https://liangliangtuwen.tmall.com</dc:description>
  <cp:lastModifiedBy>sxj</cp:lastModifiedBy>
  <cp:revision>30</cp:revision>
  <dcterms:created xsi:type="dcterms:W3CDTF">2015-04-23T03:04:04Z</dcterms:created>
  <dcterms:modified xsi:type="dcterms:W3CDTF">2020-03-04T09:09:50Z</dcterms:modified>
</cp:coreProperties>
</file>

<file path=docProps/thumbnail.jpeg>
</file>